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70"/>
  </p:notesMasterIdLst>
  <p:handoutMasterIdLst>
    <p:handoutMasterId r:id="rId71"/>
  </p:handout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64" r:id="rId42"/>
    <p:sldId id="365" r:id="rId43"/>
    <p:sldId id="366" r:id="rId44"/>
    <p:sldId id="367" r:id="rId45"/>
    <p:sldId id="369" r:id="rId46"/>
    <p:sldId id="368" r:id="rId47"/>
    <p:sldId id="370" r:id="rId48"/>
    <p:sldId id="371" r:id="rId49"/>
    <p:sldId id="372" r:id="rId50"/>
    <p:sldId id="373" r:id="rId51"/>
    <p:sldId id="374" r:id="rId52"/>
    <p:sldId id="375" r:id="rId53"/>
    <p:sldId id="376" r:id="rId54"/>
    <p:sldId id="377" r:id="rId55"/>
    <p:sldId id="378" r:id="rId56"/>
    <p:sldId id="379" r:id="rId57"/>
    <p:sldId id="380" r:id="rId58"/>
    <p:sldId id="381" r:id="rId59"/>
    <p:sldId id="382" r:id="rId60"/>
    <p:sldId id="383" r:id="rId61"/>
    <p:sldId id="384" r:id="rId62"/>
    <p:sldId id="385" r:id="rId63"/>
    <p:sldId id="386" r:id="rId64"/>
    <p:sldId id="387" r:id="rId65"/>
    <p:sldId id="388" r:id="rId66"/>
    <p:sldId id="389" r:id="rId67"/>
    <p:sldId id="390" r:id="rId68"/>
    <p:sldId id="391" r:id="rId6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452" autoAdjust="0"/>
  </p:normalViewPr>
  <p:slideViewPr>
    <p:cSldViewPr>
      <p:cViewPr varScale="1">
        <p:scale>
          <a:sx n="61" d="100"/>
          <a:sy n="61" d="100"/>
        </p:scale>
        <p:origin x="-90" y="-8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image" Target="../media/image109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image" Target="../media/image111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emf"/><Relationship Id="rId1" Type="http://schemas.openxmlformats.org/officeDocument/2006/relationships/image" Target="../media/image10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image" Target="../media/image118.e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4633A84-D730-4DB1-B585-7559B92CE5D8}" type="datetimeFigureOut">
              <a:rPr lang="en-US"/>
              <a:pPr>
                <a:defRPr/>
              </a:pPr>
              <a:t>4/15/2015</a:t>
            </a:fld>
            <a:endParaRPr lang="en-US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C669EC8-97E7-4C24-A864-1853E7508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85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82C5A2EE-74B4-4329-B2EC-6DFE0575ED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55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0"/>
            <a:ext cx="7772400" cy="553998"/>
          </a:xfrm>
        </p:spPr>
        <p:txBody>
          <a:bodyPr lIns="0" tIns="0" rIns="0" bIns="0" anchor="t" anchorCtr="0">
            <a:spAutoFit/>
          </a:bodyPr>
          <a:lstStyle>
            <a:lvl1pPr>
              <a:defRPr sz="3600" b="1" i="0" baseline="0">
                <a:solidFill>
                  <a:srgbClr val="0033CC"/>
                </a:solidFill>
              </a:defRPr>
            </a:lvl1pPr>
          </a:lstStyle>
          <a:p>
            <a:r>
              <a:rPr lang="en-US" dirty="0" smtClean="0"/>
              <a:t>Chapter number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85800"/>
            <a:ext cx="7315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l">
              <a:defRPr sz="2600" b="1" i="0" baseline="0">
                <a:solidFill>
                  <a:srgbClr val="0033CC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l">
              <a:defRPr sz="1400">
                <a:latin typeface="Times New Roman"/>
              </a:defRPr>
            </a:lvl1pPr>
          </a:lstStyle>
          <a:p>
            <a:pPr>
              <a:defRPr/>
            </a:pPr>
            <a:endParaRPr lang="en-US"/>
          </a:p>
          <a:p>
            <a:pPr algn="r">
              <a:defRPr/>
            </a:pPr>
            <a:r>
              <a:rPr lang="en-US" sz="90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>
                <a:latin typeface="Arial Narrow" pitchFamily="34" charset="0"/>
              </a:rPr>
              <a:pPr algn="r">
                <a:defRPr/>
              </a:pPr>
              <a:t>‹#›</a:t>
            </a:fld>
            <a:endParaRPr lang="en-US" sz="90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7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2"/>
          </p:nvPr>
        </p:nvSpPr>
        <p:spPr bwMode="auto">
          <a:xfrm>
            <a:off x="762000" y="6248400"/>
            <a:ext cx="19812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 bwMode="auto">
          <a:xfrm>
            <a:off x="2895600" y="6248400"/>
            <a:ext cx="3352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900">
                <a:latin typeface="Arial Narrow" pitchFamily="34" charset="0"/>
              </a:defRPr>
            </a:lvl1pPr>
          </a:lstStyle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 Narrow" pitchFamily="34" charset="0"/>
              </a:defRPr>
            </a:lvl1pPr>
          </a:lstStyle>
          <a:p>
            <a:pPr algn="l">
              <a:defRPr/>
            </a:pPr>
            <a:endParaRPr lang="en-US" sz="1400">
              <a:latin typeface="Times New Roman"/>
            </a:endParaRPr>
          </a:p>
          <a:p>
            <a:pPr>
              <a:defRPr/>
            </a:pPr>
            <a:r>
              <a:rPr lang="en-US"/>
              <a:t>Slide </a:t>
            </a:r>
            <a:fld id="{BF5C1183-B085-4070-A402-C03A3F977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package" Target="../embeddings/Microsoft_Word_Document1.docx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16.bin"/><Relationship Id="rId7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16.docx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18.bin"/><Relationship Id="rId7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0.emf"/><Relationship Id="rId4" Type="http://schemas.openxmlformats.org/officeDocument/2006/relationships/package" Target="../embeddings/Microsoft_Word_Document18.doc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package" Target="../embeddings/Microsoft_Word_Document20.doc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21.bin"/><Relationship Id="rId7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24.emf"/><Relationship Id="rId4" Type="http://schemas.openxmlformats.org/officeDocument/2006/relationships/package" Target="../embeddings/Microsoft_Word_Document21.docx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23.bin"/><Relationship Id="rId7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6.emf"/><Relationship Id="rId4" Type="http://schemas.openxmlformats.org/officeDocument/2006/relationships/package" Target="../embeddings/Microsoft_Word_Document23.doc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5.docx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26.bin"/><Relationship Id="rId7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0.emf"/><Relationship Id="rId4" Type="http://schemas.openxmlformats.org/officeDocument/2006/relationships/package" Target="../embeddings/Microsoft_Word_Document26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28.bin"/><Relationship Id="rId7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2.emf"/><Relationship Id="rId4" Type="http://schemas.openxmlformats.org/officeDocument/2006/relationships/package" Target="../embeddings/Microsoft_Word_Document28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5.png"/><Relationship Id="rId5" Type="http://schemas.openxmlformats.org/officeDocument/2006/relationships/image" Target="../media/image34.emf"/><Relationship Id="rId4" Type="http://schemas.openxmlformats.org/officeDocument/2006/relationships/package" Target="../embeddings/Microsoft_Word_Document30.docx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31.bin"/><Relationship Id="rId7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6.emf"/><Relationship Id="rId4" Type="http://schemas.openxmlformats.org/officeDocument/2006/relationships/package" Target="../embeddings/Microsoft_Word_Document31.doc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7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emf"/><Relationship Id="rId4" Type="http://schemas.openxmlformats.org/officeDocument/2006/relationships/package" Target="../embeddings/Microsoft_Word_Document2.docx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33.bin"/><Relationship Id="rId7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package" Target="../embeddings/Microsoft_Word_Document34.docx"/><Relationship Id="rId5" Type="http://schemas.openxmlformats.org/officeDocument/2006/relationships/image" Target="../media/image38.emf"/><Relationship Id="rId4" Type="http://schemas.openxmlformats.org/officeDocument/2006/relationships/package" Target="../embeddings/Microsoft_Word_Document33.docx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oleObject" Target="../embeddings/oleObject34.bin"/><Relationship Id="rId7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41.emf"/><Relationship Id="rId4" Type="http://schemas.openxmlformats.org/officeDocument/2006/relationships/package" Target="../embeddings/Microsoft_Word_Document35.docx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36.bin"/><Relationship Id="rId7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43.emf"/><Relationship Id="rId4" Type="http://schemas.openxmlformats.org/officeDocument/2006/relationships/package" Target="../embeddings/Microsoft_Word_Document37.doc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package" Target="../embeddings/Microsoft_Word_Document39.doc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39.bin"/><Relationship Id="rId7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47.emf"/><Relationship Id="rId4" Type="http://schemas.openxmlformats.org/officeDocument/2006/relationships/package" Target="../embeddings/Microsoft_Word_Document40.doc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41.bin"/><Relationship Id="rId7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49.emf"/><Relationship Id="rId4" Type="http://schemas.openxmlformats.org/officeDocument/2006/relationships/package" Target="../embeddings/Microsoft_Word_Document42.doc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2.png"/><Relationship Id="rId5" Type="http://schemas.openxmlformats.org/officeDocument/2006/relationships/image" Target="../media/image51.emf"/><Relationship Id="rId4" Type="http://schemas.openxmlformats.org/officeDocument/2006/relationships/package" Target="../embeddings/Microsoft_Word_Document44.docx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44.bin"/><Relationship Id="rId7" Type="http://schemas.openxmlformats.org/officeDocument/2006/relationships/package" Target="../embeddings/Microsoft_Word_Document4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3.emf"/><Relationship Id="rId4" Type="http://schemas.openxmlformats.org/officeDocument/2006/relationships/package" Target="../embeddings/Microsoft_Word_Document45.doc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oleObject" Target="../embeddings/oleObject46.bin"/><Relationship Id="rId7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47.docx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oleObject" Target="../embeddings/oleObject48.bin"/><Relationship Id="rId7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57.emf"/><Relationship Id="rId4" Type="http://schemas.openxmlformats.org/officeDocument/2006/relationships/package" Target="../embeddings/Microsoft_Word_Document49.docx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4.bin"/><Relationship Id="rId7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emf"/><Relationship Id="rId4" Type="http://schemas.openxmlformats.org/officeDocument/2006/relationships/package" Target="../embeddings/Microsoft_Word_Document4.docx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oleObject" Target="../embeddings/oleObject50.bin"/><Relationship Id="rId7" Type="http://schemas.openxmlformats.org/officeDocument/2006/relationships/package" Target="../embeddings/Microsoft_Word_Document5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59.emf"/><Relationship Id="rId4" Type="http://schemas.openxmlformats.org/officeDocument/2006/relationships/package" Target="../embeddings/Microsoft_Word_Document51.doc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2.png"/><Relationship Id="rId5" Type="http://schemas.openxmlformats.org/officeDocument/2006/relationships/image" Target="../media/image61.emf"/><Relationship Id="rId4" Type="http://schemas.openxmlformats.org/officeDocument/2006/relationships/package" Target="../embeddings/Microsoft_Word_Document53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oleObject" Target="../embeddings/oleObject53.bin"/><Relationship Id="rId7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63.emf"/><Relationship Id="rId4" Type="http://schemas.openxmlformats.org/officeDocument/2006/relationships/package" Target="../embeddings/Microsoft_Word_Document54.docx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55.bin"/><Relationship Id="rId7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5.emf"/><Relationship Id="rId4" Type="http://schemas.openxmlformats.org/officeDocument/2006/relationships/package" Target="../embeddings/Microsoft_Word_Document56.doc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8.png"/><Relationship Id="rId5" Type="http://schemas.openxmlformats.org/officeDocument/2006/relationships/image" Target="../media/image67.emf"/><Relationship Id="rId4" Type="http://schemas.openxmlformats.org/officeDocument/2006/relationships/package" Target="../embeddings/Microsoft_Word_Document58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70.png"/><Relationship Id="rId5" Type="http://schemas.openxmlformats.org/officeDocument/2006/relationships/image" Target="../media/image69.emf"/><Relationship Id="rId4" Type="http://schemas.openxmlformats.org/officeDocument/2006/relationships/package" Target="../embeddings/Microsoft_Word_Document59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72.png"/><Relationship Id="rId5" Type="http://schemas.openxmlformats.org/officeDocument/2006/relationships/image" Target="../media/image71.emf"/><Relationship Id="rId4" Type="http://schemas.openxmlformats.org/officeDocument/2006/relationships/package" Target="../embeddings/Microsoft_Word_Document60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74.png"/><Relationship Id="rId5" Type="http://schemas.openxmlformats.org/officeDocument/2006/relationships/image" Target="../media/image73.emf"/><Relationship Id="rId4" Type="http://schemas.openxmlformats.org/officeDocument/2006/relationships/package" Target="../embeddings/Microsoft_Word_Document61.docx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61.bin"/><Relationship Id="rId7" Type="http://schemas.openxmlformats.org/officeDocument/2006/relationships/package" Target="../embeddings/Microsoft_Word_Document6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75.emf"/><Relationship Id="rId4" Type="http://schemas.openxmlformats.org/officeDocument/2006/relationships/package" Target="../embeddings/Microsoft_Word_Document62.docx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63.bin"/><Relationship Id="rId7" Type="http://schemas.openxmlformats.org/officeDocument/2006/relationships/package" Target="../embeddings/Microsoft_Word_Document6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64.docx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oleObject6.bin"/><Relationship Id="rId7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.emf"/><Relationship Id="rId4" Type="http://schemas.openxmlformats.org/officeDocument/2006/relationships/package" Target="../embeddings/Microsoft_Word_Document6.docx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oleObject" Target="../embeddings/oleObject65.bin"/><Relationship Id="rId7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9.emf"/><Relationship Id="rId4" Type="http://schemas.openxmlformats.org/officeDocument/2006/relationships/package" Target="../embeddings/Microsoft_Word_Document66.docx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oleObject" Target="../embeddings/oleObject67.bin"/><Relationship Id="rId7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81.emf"/><Relationship Id="rId4" Type="http://schemas.openxmlformats.org/officeDocument/2006/relationships/package" Target="../embeddings/Microsoft_Word_Document68.doc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84.png"/><Relationship Id="rId5" Type="http://schemas.openxmlformats.org/officeDocument/2006/relationships/image" Target="../media/image83.emf"/><Relationship Id="rId4" Type="http://schemas.openxmlformats.org/officeDocument/2006/relationships/package" Target="../embeddings/Microsoft_Word_Document70.docx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oleObject" Target="../embeddings/oleObject70.bin"/><Relationship Id="rId7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85.emf"/><Relationship Id="rId4" Type="http://schemas.openxmlformats.org/officeDocument/2006/relationships/package" Target="../embeddings/Microsoft_Word_Document71.docx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88.png"/><Relationship Id="rId5" Type="http://schemas.openxmlformats.org/officeDocument/2006/relationships/image" Target="../media/image87.emf"/><Relationship Id="rId4" Type="http://schemas.openxmlformats.org/officeDocument/2006/relationships/package" Target="../embeddings/Microsoft_Word_Document73.docx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3" Type="http://schemas.openxmlformats.org/officeDocument/2006/relationships/oleObject" Target="../embeddings/oleObject73.bin"/><Relationship Id="rId7" Type="http://schemas.openxmlformats.org/officeDocument/2006/relationships/package" Target="../embeddings/Microsoft_Word_Document7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89.emf"/><Relationship Id="rId4" Type="http://schemas.openxmlformats.org/officeDocument/2006/relationships/package" Target="../embeddings/Microsoft_Word_Document74.docx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75.bin"/><Relationship Id="rId7" Type="http://schemas.openxmlformats.org/officeDocument/2006/relationships/package" Target="../embeddings/Microsoft_Word_Document7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91.emf"/><Relationship Id="rId4" Type="http://schemas.openxmlformats.org/officeDocument/2006/relationships/package" Target="../embeddings/Microsoft_Word_Document76.docx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94.png"/><Relationship Id="rId5" Type="http://schemas.openxmlformats.org/officeDocument/2006/relationships/image" Target="../media/image93.emf"/><Relationship Id="rId4" Type="http://schemas.openxmlformats.org/officeDocument/2006/relationships/package" Target="../embeddings/Microsoft_Word_Document78.docx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oleObject" Target="../embeddings/oleObject78.bin"/><Relationship Id="rId7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95.emf"/><Relationship Id="rId4" Type="http://schemas.openxmlformats.org/officeDocument/2006/relationships/package" Target="../embeddings/Microsoft_Word_Document79.docx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oleObject" Target="../embeddings/oleObject80.bin"/><Relationship Id="rId7" Type="http://schemas.openxmlformats.org/officeDocument/2006/relationships/package" Target="../embeddings/Microsoft_Word_Document8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81.bin"/><Relationship Id="rId5" Type="http://schemas.openxmlformats.org/officeDocument/2006/relationships/image" Target="../media/image97.emf"/><Relationship Id="rId4" Type="http://schemas.openxmlformats.org/officeDocument/2006/relationships/package" Target="../embeddings/Microsoft_Word_Document81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oleObject" Target="../embeddings/oleObject8.bin"/><Relationship Id="rId7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8.emf"/><Relationship Id="rId4" Type="http://schemas.openxmlformats.org/officeDocument/2006/relationships/package" Target="../embeddings/Microsoft_Word_Document8.docx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00.png"/><Relationship Id="rId5" Type="http://schemas.openxmlformats.org/officeDocument/2006/relationships/image" Target="../media/image99.emf"/><Relationship Id="rId4" Type="http://schemas.openxmlformats.org/officeDocument/2006/relationships/package" Target="../embeddings/Microsoft_Word_Document83.docx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83.bin"/><Relationship Id="rId7" Type="http://schemas.openxmlformats.org/officeDocument/2006/relationships/package" Target="../embeddings/Microsoft_Word_Document8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84.bin"/><Relationship Id="rId5" Type="http://schemas.openxmlformats.org/officeDocument/2006/relationships/image" Target="../media/image101.emf"/><Relationship Id="rId4" Type="http://schemas.openxmlformats.org/officeDocument/2006/relationships/package" Target="../embeddings/Microsoft_Word_Document84.docx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3" Type="http://schemas.openxmlformats.org/officeDocument/2006/relationships/oleObject" Target="../embeddings/oleObject85.bin"/><Relationship Id="rId7" Type="http://schemas.openxmlformats.org/officeDocument/2006/relationships/package" Target="../embeddings/Microsoft_Word_Document8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03.emf"/><Relationship Id="rId4" Type="http://schemas.openxmlformats.org/officeDocument/2006/relationships/package" Target="../embeddings/Microsoft_Word_Document86.docx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oleObject" Target="../embeddings/oleObject87.bin"/><Relationship Id="rId7" Type="http://schemas.openxmlformats.org/officeDocument/2006/relationships/package" Target="../embeddings/Microsoft_Word_Document8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88.bin"/><Relationship Id="rId5" Type="http://schemas.openxmlformats.org/officeDocument/2006/relationships/image" Target="../media/image105.emf"/><Relationship Id="rId4" Type="http://schemas.openxmlformats.org/officeDocument/2006/relationships/package" Target="../embeddings/Microsoft_Word_Document88.doc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package" Target="../embeddings/Microsoft_Word_Document90.docx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emf"/><Relationship Id="rId3" Type="http://schemas.openxmlformats.org/officeDocument/2006/relationships/oleObject" Target="../embeddings/oleObject90.bin"/><Relationship Id="rId7" Type="http://schemas.openxmlformats.org/officeDocument/2006/relationships/package" Target="../embeddings/Microsoft_Word_Document9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91.docx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oleObject" Target="../embeddings/oleObject92.bin"/><Relationship Id="rId7" Type="http://schemas.openxmlformats.org/officeDocument/2006/relationships/package" Target="../embeddings/Microsoft_Word_Document9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111.emf"/><Relationship Id="rId4" Type="http://schemas.openxmlformats.org/officeDocument/2006/relationships/package" Target="../embeddings/Microsoft_Word_Document93.docx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emf"/><Relationship Id="rId3" Type="http://schemas.openxmlformats.org/officeDocument/2006/relationships/oleObject" Target="../embeddings/oleObject94.bin"/><Relationship Id="rId7" Type="http://schemas.openxmlformats.org/officeDocument/2006/relationships/package" Target="../embeddings/Microsoft_Word_Document9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13.emf"/><Relationship Id="rId4" Type="http://schemas.openxmlformats.org/officeDocument/2006/relationships/package" Target="../embeddings/Microsoft_Word_Document95.doc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16.png"/><Relationship Id="rId5" Type="http://schemas.openxmlformats.org/officeDocument/2006/relationships/image" Target="../media/image115.emf"/><Relationship Id="rId4" Type="http://schemas.openxmlformats.org/officeDocument/2006/relationships/package" Target="../embeddings/Microsoft_Word_Document97.docx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oleObject" Target="../embeddings/oleObject97.bin"/><Relationship Id="rId7" Type="http://schemas.openxmlformats.org/officeDocument/2006/relationships/package" Target="../embeddings/Microsoft_Word_Document9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98.bin"/><Relationship Id="rId5" Type="http://schemas.openxmlformats.org/officeDocument/2006/relationships/image" Target="../media/image109.emf"/><Relationship Id="rId4" Type="http://schemas.openxmlformats.org/officeDocument/2006/relationships/package" Target="../embeddings/Microsoft_Word_Document98.doc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package" Target="../embeddings/Microsoft_Word_Document10.docx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oleObject" Target="../embeddings/oleObject99.bin"/><Relationship Id="rId7" Type="http://schemas.openxmlformats.org/officeDocument/2006/relationships/package" Target="../embeddings/Microsoft_Word_Document10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118.emf"/><Relationship Id="rId4" Type="http://schemas.openxmlformats.org/officeDocument/2006/relationships/package" Target="../embeddings/Microsoft_Word_Document100.docx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oleObject" Target="../embeddings/oleObject101.bin"/><Relationship Id="rId7" Type="http://schemas.openxmlformats.org/officeDocument/2006/relationships/package" Target="../embeddings/Microsoft_Word_Document10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118.emf"/><Relationship Id="rId4" Type="http://schemas.openxmlformats.org/officeDocument/2006/relationships/package" Target="../embeddings/Microsoft_Word_Document102.docx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oleObject" Target="../embeddings/oleObject103.bin"/><Relationship Id="rId7" Type="http://schemas.openxmlformats.org/officeDocument/2006/relationships/package" Target="../embeddings/Microsoft_Word_Document10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21.emf"/><Relationship Id="rId4" Type="http://schemas.openxmlformats.org/officeDocument/2006/relationships/package" Target="../embeddings/Microsoft_Word_Document104.docx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oleObject" Target="../embeddings/oleObject105.bin"/><Relationship Id="rId7" Type="http://schemas.openxmlformats.org/officeDocument/2006/relationships/package" Target="../embeddings/Microsoft_Word_Document107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06.bin"/><Relationship Id="rId5" Type="http://schemas.openxmlformats.org/officeDocument/2006/relationships/image" Target="../media/image123.emf"/><Relationship Id="rId4" Type="http://schemas.openxmlformats.org/officeDocument/2006/relationships/package" Target="../embeddings/Microsoft_Word_Document106.docx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emf"/><Relationship Id="rId3" Type="http://schemas.openxmlformats.org/officeDocument/2006/relationships/oleObject" Target="../embeddings/oleObject107.bin"/><Relationship Id="rId7" Type="http://schemas.openxmlformats.org/officeDocument/2006/relationships/package" Target="../embeddings/Microsoft_Word_Document109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25.emf"/><Relationship Id="rId4" Type="http://schemas.openxmlformats.org/officeDocument/2006/relationships/package" Target="../embeddings/Microsoft_Word_Document108.docx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28.png"/><Relationship Id="rId5" Type="http://schemas.openxmlformats.org/officeDocument/2006/relationships/image" Target="../media/image127.emf"/><Relationship Id="rId4" Type="http://schemas.openxmlformats.org/officeDocument/2006/relationships/package" Target="../embeddings/Microsoft_Word_Document110.docx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30.png"/><Relationship Id="rId5" Type="http://schemas.openxmlformats.org/officeDocument/2006/relationships/image" Target="../media/image129.emf"/><Relationship Id="rId4" Type="http://schemas.openxmlformats.org/officeDocument/2006/relationships/package" Target="../embeddings/Microsoft_Word_Document111.doc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32.png"/><Relationship Id="rId5" Type="http://schemas.openxmlformats.org/officeDocument/2006/relationships/image" Target="../media/image131.emf"/><Relationship Id="rId4" Type="http://schemas.openxmlformats.org/officeDocument/2006/relationships/package" Target="../embeddings/Microsoft_Word_Document112.docx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34.png"/><Relationship Id="rId5" Type="http://schemas.openxmlformats.org/officeDocument/2006/relationships/image" Target="../media/image133.emf"/><Relationship Id="rId4" Type="http://schemas.openxmlformats.org/officeDocument/2006/relationships/package" Target="../embeddings/Microsoft_Word_Document113.docx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2.emf"/><Relationship Id="rId4" Type="http://schemas.openxmlformats.org/officeDocument/2006/relationships/package" Target="../embeddings/Microsoft_Word_Document11.doc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3.bin"/><Relationship Id="rId7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4.emf"/><Relationship Id="rId4" Type="http://schemas.openxmlformats.org/officeDocument/2006/relationships/package" Target="../embeddings/Microsoft_Word_Document13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package" Target="../embeddings/Microsoft_Word_Document15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>
              <a:defRPr/>
            </a:pPr>
            <a:endParaRPr lang="en-US" sz="1400" smtClean="0">
              <a:latin typeface="Times New Roman"/>
            </a:endParaRPr>
          </a:p>
          <a:p>
            <a:pPr>
              <a:defRPr/>
            </a:pPr>
            <a:r>
              <a:rPr lang="en-US" smtClean="0"/>
              <a:t>Slide </a:t>
            </a:r>
            <a:fld id="{BF5C1183-B085-4070-A402-C03A3F977D3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520011"/>
              </p:ext>
            </p:extLst>
          </p:nvPr>
        </p:nvGraphicFramePr>
        <p:xfrm>
          <a:off x="914400" y="1600200"/>
          <a:ext cx="7301323" cy="230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4" imgW="7301323" imgH="2309103" progId="Word.Document.12">
                  <p:embed/>
                </p:oleObj>
              </mc:Choice>
              <mc:Fallback>
                <p:oleObj name="Document" r:id="rId4" imgW="7301323" imgH="230910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1600200"/>
                        <a:ext cx="7301323" cy="2309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495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415462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248261"/>
              </p:ext>
            </p:extLst>
          </p:nvPr>
        </p:nvGraphicFramePr>
        <p:xfrm>
          <a:off x="914400" y="1494801"/>
          <a:ext cx="7301323" cy="4143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Document" r:id="rId7" imgW="7301323" imgH="4143999" progId="Word.Document.12">
                  <p:embed/>
                </p:oleObj>
              </mc:Choice>
              <mc:Fallback>
                <p:oleObj name="Document" r:id="rId7" imgW="7301323" imgH="414399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94801"/>
                        <a:ext cx="7301323" cy="4143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158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859552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093113"/>
              </p:ext>
            </p:extLst>
          </p:nvPr>
        </p:nvGraphicFramePr>
        <p:xfrm>
          <a:off x="914400" y="1512411"/>
          <a:ext cx="7301323" cy="1687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name="Document" r:id="rId7" imgW="7301323" imgH="1687989" progId="Word.Document.12">
                  <p:embed/>
                </p:oleObj>
              </mc:Choice>
              <mc:Fallback>
                <p:oleObj name="Document" r:id="rId7" imgW="7301323" imgH="168798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512411"/>
                        <a:ext cx="7301323" cy="1687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84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619782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7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89" y="1143000"/>
            <a:ext cx="6563819" cy="25908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894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003347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8223996"/>
              </p:ext>
            </p:extLst>
          </p:nvPr>
        </p:nvGraphicFramePr>
        <p:xfrm>
          <a:off x="914400" y="1136309"/>
          <a:ext cx="7301323" cy="1149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name="Document" r:id="rId7" imgW="7301323" imgH="1149691" progId="Word.Document.12">
                  <p:embed/>
                </p:oleObj>
              </mc:Choice>
              <mc:Fallback>
                <p:oleObj name="Document" r:id="rId7" imgW="7301323" imgH="114969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36309"/>
                        <a:ext cx="7301323" cy="1149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06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39538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156695"/>
              </p:ext>
            </p:extLst>
          </p:nvPr>
        </p:nvGraphicFramePr>
        <p:xfrm>
          <a:off x="914400" y="1112185"/>
          <a:ext cx="7301323" cy="4450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name="Document" r:id="rId7" imgW="7301323" imgH="4450415" progId="Word.Document.12">
                  <p:embed/>
                </p:oleObj>
              </mc:Choice>
              <mc:Fallback>
                <p:oleObj name="Document" r:id="rId7" imgW="7301323" imgH="445041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2185"/>
                        <a:ext cx="7301323" cy="4450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145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805897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95" y="1143000"/>
            <a:ext cx="6624005" cy="30480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07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60113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118571"/>
              </p:ext>
            </p:extLst>
          </p:nvPr>
        </p:nvGraphicFramePr>
        <p:xfrm>
          <a:off x="914400" y="1143000"/>
          <a:ext cx="7301323" cy="3140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Document" r:id="rId7" imgW="7301323" imgH="3140135" progId="Word.Document.12">
                  <p:embed/>
                </p:oleObj>
              </mc:Choice>
              <mc:Fallback>
                <p:oleObj name="Document" r:id="rId7" imgW="7301323" imgH="31401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3140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8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69658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992355"/>
              </p:ext>
            </p:extLst>
          </p:nvPr>
        </p:nvGraphicFramePr>
        <p:xfrm>
          <a:off x="928688" y="1143000"/>
          <a:ext cx="7300912" cy="384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5" name="Document" r:id="rId7" imgW="7301323" imgH="3847305" progId="Word.Document.12">
                  <p:embed/>
                </p:oleObj>
              </mc:Choice>
              <mc:Fallback>
                <p:oleObj name="Document" r:id="rId7" imgW="7301323" imgH="384730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8688" y="1143000"/>
                        <a:ext cx="7300912" cy="3846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09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21608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30" y="1142999"/>
            <a:ext cx="6313170" cy="26718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03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19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501227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name="Document" r:id="rId4" imgW="7301323" imgH="778102" progId="Word.Document.12">
                  <p:embed/>
                </p:oleObj>
              </mc:Choice>
              <mc:Fallback>
                <p:oleObj name="Document" r:id="rId4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047105"/>
              </p:ext>
            </p:extLst>
          </p:nvPr>
        </p:nvGraphicFramePr>
        <p:xfrm>
          <a:off x="914400" y="1447800"/>
          <a:ext cx="7301323" cy="2775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Document" r:id="rId7" imgW="7301323" imgH="2775028" progId="Word.Document.12">
                  <p:embed/>
                </p:oleObj>
              </mc:Choice>
              <mc:Fallback>
                <p:oleObj name="Document" r:id="rId7" imgW="7301323" imgH="277502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2775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219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698273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019736"/>
              </p:ext>
            </p:extLst>
          </p:nvPr>
        </p:nvGraphicFramePr>
        <p:xfrm>
          <a:off x="914400" y="1066800"/>
          <a:ext cx="7301323" cy="4928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Document" r:id="rId7" imgW="7301323" imgH="4928222" progId="Word.Document.12">
                  <p:embed/>
                </p:oleObj>
              </mc:Choice>
              <mc:Fallback>
                <p:oleObj name="Document" r:id="rId7" imgW="7301323" imgH="49282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66800"/>
                        <a:ext cx="7301323" cy="4928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587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03777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5526"/>
              </p:ext>
            </p:extLst>
          </p:nvPr>
        </p:nvGraphicFramePr>
        <p:xfrm>
          <a:off x="914400" y="1146174"/>
          <a:ext cx="7301323" cy="3843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7" name="Document" r:id="rId6" imgW="7301323" imgH="3843344" progId="Word.Document.12">
                  <p:embed/>
                </p:oleObj>
              </mc:Choice>
              <mc:Fallback>
                <p:oleObj name="Document" r:id="rId6" imgW="7301323" imgH="384334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4400" y="1146174"/>
                        <a:ext cx="7301323" cy="3843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81" y="4697295"/>
            <a:ext cx="6512719" cy="139870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43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418581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53411"/>
              </p:ext>
            </p:extLst>
          </p:nvPr>
        </p:nvGraphicFramePr>
        <p:xfrm>
          <a:off x="914400" y="1143000"/>
          <a:ext cx="7300912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5" name="Document" r:id="rId7" imgW="7301323" imgH="1848218" progId="Word.Document.12">
                  <p:embed/>
                </p:oleObj>
              </mc:Choice>
              <mc:Fallback>
                <p:oleObj name="Document" r:id="rId7" imgW="7301323" imgH="184821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18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549794"/>
              </p:ext>
            </p:extLst>
          </p:nvPr>
        </p:nvGraphicFramePr>
        <p:xfrm>
          <a:off x="914400" y="685800"/>
          <a:ext cx="73009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091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3680961"/>
              </p:ext>
            </p:extLst>
          </p:nvPr>
        </p:nvGraphicFramePr>
        <p:xfrm>
          <a:off x="914400" y="1116858"/>
          <a:ext cx="7301323" cy="3836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Document" r:id="rId7" imgW="7301323" imgH="3836142" progId="Word.Document.12">
                  <p:embed/>
                </p:oleObj>
              </mc:Choice>
              <mc:Fallback>
                <p:oleObj name="Document" r:id="rId7" imgW="7301323" imgH="38361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6858"/>
                        <a:ext cx="7301323" cy="3836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277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25272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21" y="1130301"/>
            <a:ext cx="5493333" cy="193333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962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59132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962290"/>
              </p:ext>
            </p:extLst>
          </p:nvPr>
        </p:nvGraphicFramePr>
        <p:xfrm>
          <a:off x="914400" y="1143000"/>
          <a:ext cx="7301323" cy="14989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Document" r:id="rId7" imgW="7301323" imgH="1498954" progId="Word.Document.12">
                  <p:embed/>
                </p:oleObj>
              </mc:Choice>
              <mc:Fallback>
                <p:oleObj name="Document" r:id="rId7" imgW="7301323" imgH="14989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4989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07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876127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0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636960"/>
              </p:ext>
            </p:extLst>
          </p:nvPr>
        </p:nvGraphicFramePr>
        <p:xfrm>
          <a:off x="914400" y="1447800"/>
          <a:ext cx="7301323" cy="230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1" name="Document" r:id="rId7" imgW="7301323" imgH="2302262" progId="Word.Document.12">
                  <p:embed/>
                </p:oleObj>
              </mc:Choice>
              <mc:Fallback>
                <p:oleObj name="Document" r:id="rId7" imgW="7301323" imgH="23022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2302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4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89328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170305"/>
            <a:ext cx="4140200" cy="195802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40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21963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532701"/>
              </p:ext>
            </p:extLst>
          </p:nvPr>
        </p:nvGraphicFramePr>
        <p:xfrm>
          <a:off x="914400" y="1143000"/>
          <a:ext cx="7301323" cy="1357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Document" r:id="rId7" imgW="7301323" imgH="1357449" progId="Word.Document.12">
                  <p:embed/>
                </p:oleObj>
              </mc:Choice>
              <mc:Fallback>
                <p:oleObj name="Document" r:id="rId7" imgW="7301323" imgH="13574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1357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91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37510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723312"/>
              </p:ext>
            </p:extLst>
          </p:nvPr>
        </p:nvGraphicFramePr>
        <p:xfrm>
          <a:off x="914400" y="1149012"/>
          <a:ext cx="7301323" cy="1898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Document" r:id="rId7" imgW="7301323" imgH="1898988" progId="Word.Document.12">
                  <p:embed/>
                </p:oleObj>
              </mc:Choice>
              <mc:Fallback>
                <p:oleObj name="Document" r:id="rId7" imgW="7301323" imgH="18989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9012"/>
                        <a:ext cx="7301323" cy="1898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33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29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474705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6" name="Document" r:id="rId4" imgW="7301323" imgH="778102" progId="Word.Document.12">
                  <p:embed/>
                </p:oleObj>
              </mc:Choice>
              <mc:Fallback>
                <p:oleObj name="Document" r:id="rId4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591964"/>
              </p:ext>
            </p:extLst>
          </p:nvPr>
        </p:nvGraphicFramePr>
        <p:xfrm>
          <a:off x="914400" y="1447800"/>
          <a:ext cx="7301323" cy="749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7" name="Document" r:id="rId7" imgW="7301323" imgH="749657" progId="Word.Document.12">
                  <p:embed/>
                </p:oleObj>
              </mc:Choice>
              <mc:Fallback>
                <p:oleObj name="Document" r:id="rId7" imgW="7301323" imgH="7496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749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63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83088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500062"/>
              </p:ext>
            </p:extLst>
          </p:nvPr>
        </p:nvGraphicFramePr>
        <p:xfrm>
          <a:off x="914400" y="1092239"/>
          <a:ext cx="7301323" cy="660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Document" r:id="rId7" imgW="7301323" imgH="660361" progId="Word.Document.12">
                  <p:embed/>
                </p:oleObj>
              </mc:Choice>
              <mc:Fallback>
                <p:oleObj name="Document" r:id="rId7" imgW="7301323" imgH="66036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92239"/>
                        <a:ext cx="7301323" cy="660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800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20236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699377"/>
              </p:ext>
            </p:extLst>
          </p:nvPr>
        </p:nvGraphicFramePr>
        <p:xfrm>
          <a:off x="914400" y="1143000"/>
          <a:ext cx="7300912" cy="373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Document" r:id="rId7" imgW="7301323" imgH="3737484" progId="Word.Document.12">
                  <p:embed/>
                </p:oleObj>
              </mc:Choice>
              <mc:Fallback>
                <p:oleObj name="Document" r:id="rId7" imgW="7301323" imgH="373748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0912" cy="3736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506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381467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Document" r:id="rId4" imgW="7301323" imgH="778102" progId="Word.Document.12">
                  <p:embed/>
                </p:oleObj>
              </mc:Choice>
              <mc:Fallback>
                <p:oleObj name="Document" r:id="rId4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M:\Current projects\HTML and CSS\Manuscript\Chapter 07\7-9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60" y="1498600"/>
            <a:ext cx="3990340" cy="1272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14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83418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8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465999"/>
              </p:ext>
            </p:extLst>
          </p:nvPr>
        </p:nvGraphicFramePr>
        <p:xfrm>
          <a:off x="914400" y="1143000"/>
          <a:ext cx="7301323" cy="97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9" name="Document" r:id="rId7" imgW="7301323" imgH="970738" progId="Word.Document.12">
                  <p:embed/>
                </p:oleObj>
              </mc:Choice>
              <mc:Fallback>
                <p:oleObj name="Document" r:id="rId7" imgW="7301323" imgH="9707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970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461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471212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2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091186"/>
              </p:ext>
            </p:extLst>
          </p:nvPr>
        </p:nvGraphicFramePr>
        <p:xfrm>
          <a:off x="914400" y="1524000"/>
          <a:ext cx="7300912" cy="1387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Document" r:id="rId7" imgW="7301323" imgH="1387694" progId="Word.Document.12">
                  <p:embed/>
                </p:oleObj>
              </mc:Choice>
              <mc:Fallback>
                <p:oleObj name="Document" r:id="rId7" imgW="7301323" imgH="138769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524000"/>
                        <a:ext cx="7300912" cy="1387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9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592456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15200" cy="17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4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33809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315200" cy="37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5620825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7315200" cy="27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541116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1" name="Document" r:id="rId4" imgW="7301323" imgH="778102" progId="Word.Document.12">
                  <p:embed/>
                </p:oleObj>
              </mc:Choice>
              <mc:Fallback>
                <p:oleObj name="Document" r:id="rId4" imgW="7301323" imgH="77810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3999"/>
            <a:ext cx="7315200" cy="20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5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103653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041310"/>
              </p:ext>
            </p:extLst>
          </p:nvPr>
        </p:nvGraphicFramePr>
        <p:xfrm>
          <a:off x="914400" y="1090612"/>
          <a:ext cx="7300912" cy="470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3" name="Document" r:id="rId7" imgW="7301323" imgH="4701381" progId="Word.Document.12">
                  <p:embed/>
                </p:oleObj>
              </mc:Choice>
              <mc:Fallback>
                <p:oleObj name="Document" r:id="rId7" imgW="7301323" imgH="470138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90612"/>
                        <a:ext cx="7300912" cy="470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95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39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06602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264538"/>
              </p:ext>
            </p:extLst>
          </p:nvPr>
        </p:nvGraphicFramePr>
        <p:xfrm>
          <a:off x="914400" y="1104774"/>
          <a:ext cx="7301323" cy="2324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Document" r:id="rId7" imgW="7301323" imgH="2324226" progId="Word.Document.12">
                  <p:embed/>
                </p:oleObj>
              </mc:Choice>
              <mc:Fallback>
                <p:oleObj name="Document" r:id="rId7" imgW="7301323" imgH="232422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04774"/>
                        <a:ext cx="7301323" cy="2324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54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67629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375724"/>
              </p:ext>
            </p:extLst>
          </p:nvPr>
        </p:nvGraphicFramePr>
        <p:xfrm>
          <a:off x="914400" y="1143000"/>
          <a:ext cx="7301323" cy="77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Document" r:id="rId7" imgW="7301323" imgH="774862" progId="Word.Document.12">
                  <p:embed/>
                </p:oleObj>
              </mc:Choice>
              <mc:Fallback>
                <p:oleObj name="Document" r:id="rId7" imgW="7301323" imgH="7748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7748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01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67092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908001"/>
              </p:ext>
            </p:extLst>
          </p:nvPr>
        </p:nvGraphicFramePr>
        <p:xfrm>
          <a:off x="914400" y="1131938"/>
          <a:ext cx="7301323" cy="7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1" name="Document" r:id="rId7" imgW="7301323" imgH="773062" progId="Word.Document.12">
                  <p:embed/>
                </p:oleObj>
              </mc:Choice>
              <mc:Fallback>
                <p:oleObj name="Document" r:id="rId7" imgW="7301323" imgH="7730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31938"/>
                        <a:ext cx="7301323" cy="773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425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543271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4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521806"/>
              </p:ext>
            </p:extLst>
          </p:nvPr>
        </p:nvGraphicFramePr>
        <p:xfrm>
          <a:off x="914400" y="1512887"/>
          <a:ext cx="73009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5" name="Document" r:id="rId7" imgW="7301323" imgH="697088" progId="Word.Document.12">
                  <p:embed/>
                </p:oleObj>
              </mc:Choice>
              <mc:Fallback>
                <p:oleObj name="Document" r:id="rId7" imgW="7301323" imgH="69708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512887"/>
                        <a:ext cx="7300912" cy="696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4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310256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1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55699"/>
            <a:ext cx="731520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5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20954"/>
              </p:ext>
            </p:extLst>
          </p:nvPr>
        </p:nvGraphicFramePr>
        <p:xfrm>
          <a:off x="914400" y="685800"/>
          <a:ext cx="7300912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Document" r:id="rId4" imgW="7301323" imgH="427038" progId="Word.Document.12">
                  <p:embed/>
                </p:oleObj>
              </mc:Choice>
              <mc:Fallback>
                <p:oleObj name="Document" r:id="rId4" imgW="7301323" imgH="4270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0912" cy="427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490450"/>
              </p:ext>
            </p:extLst>
          </p:nvPr>
        </p:nvGraphicFramePr>
        <p:xfrm>
          <a:off x="914400" y="1122363"/>
          <a:ext cx="7300912" cy="154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Document" r:id="rId7" imgW="7301323" imgH="1545043" progId="Word.Document.12">
                  <p:embed/>
                </p:oleObj>
              </mc:Choice>
              <mc:Fallback>
                <p:oleObj name="Document" r:id="rId7" imgW="7301323" imgH="154504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22363"/>
                        <a:ext cx="7300912" cy="1544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98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81314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199" y="1219200"/>
            <a:ext cx="4216401" cy="152181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822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37697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690288"/>
              </p:ext>
            </p:extLst>
          </p:nvPr>
        </p:nvGraphicFramePr>
        <p:xfrm>
          <a:off x="1080702" y="1143000"/>
          <a:ext cx="7377498" cy="162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5" name="Document" r:id="rId7" imgW="7377498" imgH="1628938" progId="Word.Document.12">
                  <p:embed/>
                </p:oleObj>
              </mc:Choice>
              <mc:Fallback>
                <p:oleObj name="Document" r:id="rId7" imgW="7377498" imgH="162893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0702" y="1143000"/>
                        <a:ext cx="7377498" cy="162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53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091465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606600"/>
              </p:ext>
            </p:extLst>
          </p:nvPr>
        </p:nvGraphicFramePr>
        <p:xfrm>
          <a:off x="914400" y="1116013"/>
          <a:ext cx="7245350" cy="304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Document" r:id="rId7" imgW="7301323" imgH="3080364" progId="Word.Document.12">
                  <p:embed/>
                </p:oleObj>
              </mc:Choice>
              <mc:Fallback>
                <p:oleObj name="Document" r:id="rId7" imgW="7301323" imgH="30803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6013"/>
                        <a:ext cx="7245350" cy="3043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314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0225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5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09305"/>
            <a:ext cx="3632200" cy="271601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13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42649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339958"/>
              </p:ext>
            </p:extLst>
          </p:nvPr>
        </p:nvGraphicFramePr>
        <p:xfrm>
          <a:off x="914400" y="1122363"/>
          <a:ext cx="7300912" cy="207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7" name="Document" r:id="rId7" imgW="7301323" imgH="2078301" progId="Word.Document.12">
                  <p:embed/>
                </p:oleObj>
              </mc:Choice>
              <mc:Fallback>
                <p:oleObj name="Document" r:id="rId7" imgW="7301323" imgH="20783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22363"/>
                        <a:ext cx="7300912" cy="2078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27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49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97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180476"/>
              </p:ext>
            </p:extLst>
          </p:nvPr>
        </p:nvGraphicFramePr>
        <p:xfrm>
          <a:off x="914400" y="1146175"/>
          <a:ext cx="7245350" cy="410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1" name="Document" r:id="rId7" imgW="7301323" imgH="4151920" progId="Word.Document.12">
                  <p:embed/>
                </p:oleObj>
              </mc:Choice>
              <mc:Fallback>
                <p:oleObj name="Document" r:id="rId7" imgW="7301323" imgH="41519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245350" cy="410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1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867280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9511277"/>
              </p:ext>
            </p:extLst>
          </p:nvPr>
        </p:nvGraphicFramePr>
        <p:xfrm>
          <a:off x="914400" y="1447800"/>
          <a:ext cx="7301323" cy="4680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Document" r:id="rId7" imgW="7301323" imgH="4680857" progId="Word.Document.12">
                  <p:embed/>
                </p:oleObj>
              </mc:Choice>
              <mc:Fallback>
                <p:oleObj name="Document" r:id="rId7" imgW="7301323" imgH="46808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47800"/>
                        <a:ext cx="7301323" cy="4680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5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5292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7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81100"/>
            <a:ext cx="7167141" cy="20193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42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83996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8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1166"/>
              </p:ext>
            </p:extLst>
          </p:nvPr>
        </p:nvGraphicFramePr>
        <p:xfrm>
          <a:off x="914400" y="1119187"/>
          <a:ext cx="7300912" cy="230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9" name="Document" r:id="rId7" imgW="7301323" imgH="2310183" progId="Word.Document.12">
                  <p:embed/>
                </p:oleObj>
              </mc:Choice>
              <mc:Fallback>
                <p:oleObj name="Document" r:id="rId7" imgW="7301323" imgH="23101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9187"/>
                        <a:ext cx="7300912" cy="2309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92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195871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1173337"/>
              </p:ext>
            </p:extLst>
          </p:nvPr>
        </p:nvGraphicFramePr>
        <p:xfrm>
          <a:off x="914400" y="1112837"/>
          <a:ext cx="7300912" cy="323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3" name="Document" r:id="rId7" imgW="7301323" imgH="3231232" progId="Word.Document.12">
                  <p:embed/>
                </p:oleObj>
              </mc:Choice>
              <mc:Fallback>
                <p:oleObj name="Document" r:id="rId7" imgW="7301323" imgH="3231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2837"/>
                        <a:ext cx="7300912" cy="3230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42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35699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888400"/>
              </p:ext>
            </p:extLst>
          </p:nvPr>
        </p:nvGraphicFramePr>
        <p:xfrm>
          <a:off x="914400" y="1111250"/>
          <a:ext cx="7300912" cy="346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7" name="Document" r:id="rId7" imgW="7301323" imgH="3461314" progId="Word.Document.12">
                  <p:embed/>
                </p:oleObj>
              </mc:Choice>
              <mc:Fallback>
                <p:oleObj name="Document" r:id="rId7" imgW="7301323" imgH="346131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11250"/>
                        <a:ext cx="7300912" cy="346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60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015744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3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5" y="1231899"/>
            <a:ext cx="6683375" cy="158351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92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8064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71343"/>
              </p:ext>
            </p:extLst>
          </p:nvPr>
        </p:nvGraphicFramePr>
        <p:xfrm>
          <a:off x="914400" y="1096962"/>
          <a:ext cx="7300912" cy="469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5" name="Document" r:id="rId7" imgW="7301323" imgH="4695260" progId="Word.Document.12">
                  <p:embed/>
                </p:oleObj>
              </mc:Choice>
              <mc:Fallback>
                <p:oleObj name="Document" r:id="rId7" imgW="7301323" imgH="469526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096962"/>
                        <a:ext cx="7300912" cy="469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02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524226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93162"/>
              </p:ext>
            </p:extLst>
          </p:nvPr>
        </p:nvGraphicFramePr>
        <p:xfrm>
          <a:off x="914400" y="1108635"/>
          <a:ext cx="7301323" cy="483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1" name="Document" r:id="rId7" imgW="7301323" imgH="4836406" progId="Word.Document.12">
                  <p:embed/>
                </p:oleObj>
              </mc:Choice>
              <mc:Fallback>
                <p:oleObj name="Document" r:id="rId7" imgW="7301323" imgH="483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08635"/>
                        <a:ext cx="7301323" cy="483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279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007746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2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0464660"/>
              </p:ext>
            </p:extLst>
          </p:nvPr>
        </p:nvGraphicFramePr>
        <p:xfrm>
          <a:off x="914400" y="1131545"/>
          <a:ext cx="7301323" cy="1611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3" name="Document" r:id="rId7" imgW="7301323" imgH="1611655" progId="Word.Document.12">
                  <p:embed/>
                </p:oleObj>
              </mc:Choice>
              <mc:Fallback>
                <p:oleObj name="Document" r:id="rId7" imgW="7301323" imgH="161165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31545"/>
                        <a:ext cx="7301323" cy="1611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40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10391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99" y="1143000"/>
            <a:ext cx="6539023" cy="3124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944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59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1363427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9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788767"/>
              </p:ext>
            </p:extLst>
          </p:nvPr>
        </p:nvGraphicFramePr>
        <p:xfrm>
          <a:off x="914400" y="1143000"/>
          <a:ext cx="7301323" cy="4604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0" name="Document" r:id="rId7" imgW="7301323" imgH="4604523" progId="Word.Document.12">
                  <p:embed/>
                </p:oleObj>
              </mc:Choice>
              <mc:Fallback>
                <p:oleObj name="Document" r:id="rId7" imgW="7301323" imgH="46045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46045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074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852019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390" y="1143000"/>
            <a:ext cx="6201410" cy="249445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99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60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29688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599058"/>
              </p:ext>
            </p:extLst>
          </p:nvPr>
        </p:nvGraphicFramePr>
        <p:xfrm>
          <a:off x="914400" y="1143000"/>
          <a:ext cx="7301323" cy="4834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Document" r:id="rId7" imgW="7301323" imgH="4836406" progId="Word.Document.12">
                  <p:embed/>
                </p:oleObj>
              </mc:Choice>
              <mc:Fallback>
                <p:oleObj name="Document" r:id="rId7" imgW="7301323" imgH="48364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48349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0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61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796916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677090"/>
              </p:ext>
            </p:extLst>
          </p:nvPr>
        </p:nvGraphicFramePr>
        <p:xfrm>
          <a:off x="914400" y="1146175"/>
          <a:ext cx="724535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name="Document" r:id="rId7" imgW="7301323" imgH="1381213" progId="Word.Document.12">
                  <p:embed/>
                </p:oleObj>
              </mc:Choice>
              <mc:Fallback>
                <p:oleObj name="Document" r:id="rId7" imgW="7301323" imgH="13812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245350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438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62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775210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6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567593"/>
              </p:ext>
            </p:extLst>
          </p:nvPr>
        </p:nvGraphicFramePr>
        <p:xfrm>
          <a:off x="914400" y="1146175"/>
          <a:ext cx="7300912" cy="449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7" name="Document" r:id="rId7" imgW="7301323" imgH="4493623" progId="Word.Document.12">
                  <p:embed/>
                </p:oleObj>
              </mc:Choice>
              <mc:Fallback>
                <p:oleObj name="Document" r:id="rId7" imgW="7301323" imgH="44936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6175"/>
                        <a:ext cx="7300912" cy="449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1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63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7459249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277285"/>
              </p:ext>
            </p:extLst>
          </p:nvPr>
        </p:nvGraphicFramePr>
        <p:xfrm>
          <a:off x="914400" y="1157287"/>
          <a:ext cx="7300912" cy="288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1" name="Document" r:id="rId7" imgW="7301323" imgH="2881968" progId="Word.Document.12">
                  <p:embed/>
                </p:oleObj>
              </mc:Choice>
              <mc:Fallback>
                <p:oleObj name="Document" r:id="rId7" imgW="7301323" imgH="288196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57287"/>
                        <a:ext cx="7300912" cy="2881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61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64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121372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821474"/>
              </p:ext>
            </p:extLst>
          </p:nvPr>
        </p:nvGraphicFramePr>
        <p:xfrm>
          <a:off x="914400" y="1104900"/>
          <a:ext cx="7300912" cy="438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5" name="Document" r:id="rId7" imgW="7301323" imgH="4382362" progId="Word.Document.12">
                  <p:embed/>
                </p:oleObj>
              </mc:Choice>
              <mc:Fallback>
                <p:oleObj name="Document" r:id="rId7" imgW="7301323" imgH="43823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04900"/>
                        <a:ext cx="7300912" cy="438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23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65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695451"/>
              </p:ext>
            </p:extLst>
          </p:nvPr>
        </p:nvGraphicFramePr>
        <p:xfrm>
          <a:off x="914400" y="682625"/>
          <a:ext cx="7301323" cy="1873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8" name="Document" r:id="rId4" imgW="7301323" imgH="1873783" progId="Word.Document.12">
                  <p:embed/>
                </p:oleObj>
              </mc:Choice>
              <mc:Fallback>
                <p:oleObj name="Document" r:id="rId4" imgW="7301323" imgH="18737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301323" cy="1873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91895"/>
            <a:ext cx="4267200" cy="495356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45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66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600142"/>
              </p:ext>
            </p:extLst>
          </p:nvPr>
        </p:nvGraphicFramePr>
        <p:xfrm>
          <a:off x="914400" y="682625"/>
          <a:ext cx="7301323" cy="1873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12" name="Document" r:id="rId4" imgW="7301323" imgH="1873423" progId="Word.Document.12">
                  <p:embed/>
                </p:oleObj>
              </mc:Choice>
              <mc:Fallback>
                <p:oleObj name="Document" r:id="rId4" imgW="7301323" imgH="18734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301323" cy="1873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171575"/>
            <a:ext cx="5638800" cy="5014562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87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709594"/>
              </p:ext>
            </p:extLst>
          </p:nvPr>
        </p:nvGraphicFramePr>
        <p:xfrm>
          <a:off x="914400" y="682625"/>
          <a:ext cx="7301323" cy="1873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6" name="Document" r:id="rId4" imgW="7301323" imgH="1873423" progId="Word.Document.12">
                  <p:embed/>
                </p:oleObj>
              </mc:Choice>
              <mc:Fallback>
                <p:oleObj name="Document" r:id="rId4" imgW="7301323" imgH="18734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301323" cy="1873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278597" cy="426339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13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68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245490"/>
              </p:ext>
            </p:extLst>
          </p:nvPr>
        </p:nvGraphicFramePr>
        <p:xfrm>
          <a:off x="914400" y="682625"/>
          <a:ext cx="7301323" cy="1873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0" name="Document" r:id="rId4" imgW="7301323" imgH="1873423" progId="Word.Document.12">
                  <p:embed/>
                </p:oleObj>
              </mc:Choice>
              <mc:Fallback>
                <p:oleObj name="Document" r:id="rId4" imgW="7301323" imgH="187342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2625"/>
                        <a:ext cx="7301323" cy="1873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80" y="1143000"/>
            <a:ext cx="4909820" cy="50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1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7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509078"/>
              </p:ext>
            </p:extLst>
          </p:nvPr>
        </p:nvGraphicFramePr>
        <p:xfrm>
          <a:off x="914400" y="685800"/>
          <a:ext cx="7301323" cy="42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Document" r:id="rId4" imgW="7301323" imgH="426678" progId="Word.Document.12">
                  <p:embed/>
                </p:oleObj>
              </mc:Choice>
              <mc:Fallback>
                <p:oleObj name="Document" r:id="rId4" imgW="7301323" imgH="4266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4266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629785"/>
              </p:ext>
            </p:extLst>
          </p:nvPr>
        </p:nvGraphicFramePr>
        <p:xfrm>
          <a:off x="914400" y="1143000"/>
          <a:ext cx="7301323" cy="749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Document" r:id="rId7" imgW="7301323" imgH="749657" progId="Word.Document.12">
                  <p:embed/>
                </p:oleObj>
              </mc:Choice>
              <mc:Fallback>
                <p:oleObj name="Document" r:id="rId7" imgW="7301323" imgH="7496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143000"/>
                        <a:ext cx="7301323" cy="749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8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8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216488"/>
              </p:ext>
            </p:extLst>
          </p:nvPr>
        </p:nvGraphicFramePr>
        <p:xfrm>
          <a:off x="914400" y="685800"/>
          <a:ext cx="7301323" cy="777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Document" r:id="rId4" imgW="7301323" imgH="777382" progId="Word.Document.12">
                  <p:embed/>
                </p:oleObj>
              </mc:Choice>
              <mc:Fallback>
                <p:oleObj name="Document" r:id="rId4" imgW="7301323" imgH="77738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777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982163"/>
              </p:ext>
            </p:extLst>
          </p:nvPr>
        </p:nvGraphicFramePr>
        <p:xfrm>
          <a:off x="914400" y="1491343"/>
          <a:ext cx="7301323" cy="4680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name="Document" r:id="rId7" imgW="7301323" imgH="4680857" progId="Word.Document.12">
                  <p:embed/>
                </p:oleObj>
              </mc:Choice>
              <mc:Fallback>
                <p:oleObj name="Document" r:id="rId7" imgW="7301323" imgH="468085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4400" y="1491343"/>
                        <a:ext cx="7301323" cy="46808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135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Murach's HTML5 and CSS3 (3rd Ed.), C7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© 2015, Mike Murach &amp; Associates, Inc.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  <a:p>
            <a:pPr algn="r">
              <a:defRPr/>
            </a:pPr>
            <a:r>
              <a:rPr lang="en-US" sz="900" smtClean="0">
                <a:latin typeface="Arial Narrow" pitchFamily="34" charset="0"/>
              </a:rPr>
              <a:t>Slide </a:t>
            </a:r>
            <a:fld id="{5ECE9829-65B2-40C6-AEFF-7C648FF56A9C}" type="slidenum">
              <a:rPr lang="en-US" sz="900" smtClean="0">
                <a:latin typeface="Arial Narrow" pitchFamily="34" charset="0"/>
              </a:rPr>
              <a:pPr algn="r">
                <a:defRPr/>
              </a:pPr>
              <a:t>9</a:t>
            </a:fld>
            <a:endParaRPr lang="en-US" sz="900">
              <a:latin typeface="Arial Narrow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226891"/>
              </p:ext>
            </p:extLst>
          </p:nvPr>
        </p:nvGraphicFramePr>
        <p:xfrm>
          <a:off x="914400" y="685800"/>
          <a:ext cx="7301323" cy="6171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Document" r:id="rId4" imgW="7301323" imgH="617513" progId="Word.Document.12">
                  <p:embed/>
                </p:oleObj>
              </mc:Choice>
              <mc:Fallback>
                <p:oleObj name="Document" r:id="rId4" imgW="7301323" imgH="61751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685800"/>
                        <a:ext cx="7301323" cy="6171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69" y="1143000"/>
            <a:ext cx="6276009" cy="3124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3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 with title">
  <a:themeElements>
    <a:clrScheme name="Master slide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Master slid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aster slide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aster slide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</TotalTime>
  <Words>1428</Words>
  <Application>Microsoft Office PowerPoint</Application>
  <PresentationFormat>On-screen Show (4:3)</PresentationFormat>
  <Paragraphs>272</Paragraphs>
  <Slides>68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Slide with title</vt:lpstr>
      <vt:lpstr>Document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Mike Murach &amp; Associates,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Stephen</dc:creator>
  <cp:lastModifiedBy>Maria David</cp:lastModifiedBy>
  <cp:revision>60</cp:revision>
  <dcterms:created xsi:type="dcterms:W3CDTF">2010-11-30T18:46:51Z</dcterms:created>
  <dcterms:modified xsi:type="dcterms:W3CDTF">2015-04-15T16:48:05Z</dcterms:modified>
</cp:coreProperties>
</file>